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44"/>
  </p:notesMasterIdLst>
  <p:handoutMasterIdLst>
    <p:handoutMasterId r:id="rId14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23" r:id="rId17"/>
    <p:sldId id="422" r:id="rId18"/>
    <p:sldId id="424" r:id="rId19"/>
    <p:sldId id="425" r:id="rId20"/>
    <p:sldId id="426" r:id="rId21"/>
    <p:sldId id="427" r:id="rId22"/>
    <p:sldId id="428" r:id="rId23"/>
    <p:sldId id="429" r:id="rId24"/>
    <p:sldId id="430" r:id="rId25"/>
    <p:sldId id="431" r:id="rId26"/>
    <p:sldId id="432" r:id="rId27"/>
    <p:sldId id="433" r:id="rId28"/>
    <p:sldId id="418" r:id="rId29"/>
    <p:sldId id="419" r:id="rId30"/>
    <p:sldId id="420" r:id="rId31"/>
    <p:sldId id="421" r:id="rId32"/>
    <p:sldId id="260" r:id="rId33"/>
    <p:sldId id="264" r:id="rId34"/>
    <p:sldId id="267" r:id="rId35"/>
    <p:sldId id="294" r:id="rId36"/>
    <p:sldId id="297" r:id="rId37"/>
    <p:sldId id="390" r:id="rId38"/>
    <p:sldId id="387" r:id="rId39"/>
    <p:sldId id="388" r:id="rId40"/>
    <p:sldId id="389" r:id="rId41"/>
    <p:sldId id="391" r:id="rId42"/>
    <p:sldId id="392" r:id="rId43"/>
    <p:sldId id="394" r:id="rId44"/>
    <p:sldId id="272" r:id="rId45"/>
    <p:sldId id="266" r:id="rId46"/>
    <p:sldId id="341" r:id="rId47"/>
    <p:sldId id="342" r:id="rId48"/>
    <p:sldId id="344" r:id="rId49"/>
    <p:sldId id="345" r:id="rId50"/>
    <p:sldId id="343" r:id="rId51"/>
    <p:sldId id="347" r:id="rId52"/>
    <p:sldId id="346" r:id="rId53"/>
    <p:sldId id="348" r:id="rId54"/>
    <p:sldId id="349" r:id="rId55"/>
    <p:sldId id="350" r:id="rId56"/>
    <p:sldId id="310" r:id="rId57"/>
    <p:sldId id="311" r:id="rId58"/>
    <p:sldId id="312" r:id="rId59"/>
    <p:sldId id="313" r:id="rId60"/>
    <p:sldId id="268" r:id="rId61"/>
    <p:sldId id="299" r:id="rId62"/>
    <p:sldId id="303" r:id="rId63"/>
    <p:sldId id="301" r:id="rId64"/>
    <p:sldId id="395" r:id="rId65"/>
    <p:sldId id="396" r:id="rId66"/>
    <p:sldId id="397" r:id="rId67"/>
    <p:sldId id="300" r:id="rId68"/>
    <p:sldId id="302" r:id="rId69"/>
    <p:sldId id="398" r:id="rId70"/>
    <p:sldId id="399" r:id="rId71"/>
    <p:sldId id="269" r:id="rId72"/>
    <p:sldId id="273" r:id="rId73"/>
    <p:sldId id="316" r:id="rId74"/>
    <p:sldId id="315" r:id="rId75"/>
    <p:sldId id="318" r:id="rId76"/>
    <p:sldId id="317" r:id="rId77"/>
    <p:sldId id="314" r:id="rId78"/>
    <p:sldId id="276" r:id="rId79"/>
    <p:sldId id="274" r:id="rId80"/>
    <p:sldId id="275" r:id="rId81"/>
    <p:sldId id="319" r:id="rId82"/>
    <p:sldId id="277" r:id="rId83"/>
    <p:sldId id="271" r:id="rId84"/>
    <p:sldId id="320" r:id="rId85"/>
    <p:sldId id="321" r:id="rId86"/>
    <p:sldId id="400" r:id="rId87"/>
    <p:sldId id="401" r:id="rId88"/>
    <p:sldId id="270" r:id="rId89"/>
    <p:sldId id="265" r:id="rId90"/>
    <p:sldId id="280" r:id="rId91"/>
    <p:sldId id="279" r:id="rId92"/>
    <p:sldId id="281" r:id="rId93"/>
    <p:sldId id="283" r:id="rId94"/>
    <p:sldId id="284" r:id="rId95"/>
    <p:sldId id="285" r:id="rId96"/>
    <p:sldId id="291" r:id="rId97"/>
    <p:sldId id="292" r:id="rId98"/>
    <p:sldId id="405" r:id="rId99"/>
    <p:sldId id="286" r:id="rId100"/>
    <p:sldId id="289" r:id="rId101"/>
    <p:sldId id="290" r:id="rId102"/>
    <p:sldId id="287" r:id="rId103"/>
    <p:sldId id="288" r:id="rId104"/>
    <p:sldId id="282" r:id="rId105"/>
    <p:sldId id="351" r:id="rId106"/>
    <p:sldId id="353" r:id="rId107"/>
    <p:sldId id="354" r:id="rId108"/>
    <p:sldId id="355" r:id="rId109"/>
    <p:sldId id="356" r:id="rId110"/>
    <p:sldId id="357" r:id="rId111"/>
    <p:sldId id="362" r:id="rId112"/>
    <p:sldId id="358" r:id="rId113"/>
    <p:sldId id="359" r:id="rId114"/>
    <p:sldId id="364" r:id="rId115"/>
    <p:sldId id="360" r:id="rId116"/>
    <p:sldId id="363" r:id="rId117"/>
    <p:sldId id="365" r:id="rId118"/>
    <p:sldId id="366" r:id="rId119"/>
    <p:sldId id="406" r:id="rId120"/>
    <p:sldId id="361" r:id="rId121"/>
    <p:sldId id="369" r:id="rId122"/>
    <p:sldId id="368" r:id="rId123"/>
    <p:sldId id="370" r:id="rId124"/>
    <p:sldId id="407" r:id="rId125"/>
    <p:sldId id="408" r:id="rId126"/>
    <p:sldId id="373" r:id="rId127"/>
    <p:sldId id="374" r:id="rId128"/>
    <p:sldId id="375" r:id="rId129"/>
    <p:sldId id="377" r:id="rId130"/>
    <p:sldId id="378" r:id="rId131"/>
    <p:sldId id="376" r:id="rId132"/>
    <p:sldId id="381" r:id="rId133"/>
    <p:sldId id="379" r:id="rId134"/>
    <p:sldId id="380" r:id="rId135"/>
    <p:sldId id="352" r:id="rId136"/>
    <p:sldId id="382" r:id="rId137"/>
    <p:sldId id="383" r:id="rId138"/>
    <p:sldId id="384" r:id="rId139"/>
    <p:sldId id="328" r:id="rId140"/>
    <p:sldId id="409" r:id="rId141"/>
    <p:sldId id="410" r:id="rId142"/>
    <p:sldId id="411" r:id="rId14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</p14:sldIdLst>
        </p14:section>
        <p14:section name="2. Hello World in Firebase" id="{7533898F-9F3E-4C14-B6CF-BDD86E8F2D3B}">
          <p14:sldIdLst>
            <p14:sldId id="423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notesMaster" Target="notesMasters/notesMaster1.xml"/><Relationship Id="rId14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329216"/>
        <c:axId val="276330752"/>
      </c:lineChart>
      <c:catAx>
        <c:axId val="2763292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6330752"/>
        <c:crosses val="autoZero"/>
        <c:auto val="1"/>
        <c:lblAlgn val="ctr"/>
        <c:lblOffset val="100"/>
        <c:noMultiLvlLbl val="0"/>
      </c:catAx>
      <c:valAx>
        <c:axId val="276330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63292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77833600"/>
        <c:axId val="277835136"/>
      </c:barChart>
      <c:catAx>
        <c:axId val="27783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7835136"/>
        <c:crosses val="autoZero"/>
        <c:auto val="1"/>
        <c:lblAlgn val="ctr"/>
        <c:lblOffset val="100"/>
        <c:noMultiLvlLbl val="0"/>
      </c:catAx>
      <c:valAx>
        <c:axId val="2778351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8336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8946432"/>
        <c:axId val="269014144"/>
      </c:lineChart>
      <c:catAx>
        <c:axId val="268946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9014144"/>
        <c:crosses val="autoZero"/>
        <c:auto val="1"/>
        <c:lblAlgn val="ctr"/>
        <c:lblOffset val="100"/>
        <c:noMultiLvlLbl val="0"/>
      </c:catAx>
      <c:valAx>
        <c:axId val="2690141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89464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046528"/>
        <c:axId val="269048448"/>
      </c:lineChart>
      <c:catAx>
        <c:axId val="269046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9048448"/>
        <c:crosses val="autoZero"/>
        <c:auto val="1"/>
        <c:lblAlgn val="ctr"/>
        <c:lblOffset val="100"/>
        <c:noMultiLvlLbl val="0"/>
      </c:catAx>
      <c:valAx>
        <c:axId val="2690484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90465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060352"/>
        <c:axId val="269115776"/>
      </c:lineChart>
      <c:catAx>
        <c:axId val="269060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9115776"/>
        <c:crosses val="autoZero"/>
        <c:auto val="1"/>
        <c:lblAlgn val="ctr"/>
        <c:lblOffset val="100"/>
        <c:noMultiLvlLbl val="0"/>
      </c:catAx>
      <c:valAx>
        <c:axId val="2691157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90603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717952"/>
        <c:axId val="276719488"/>
      </c:lineChart>
      <c:catAx>
        <c:axId val="2767179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6719488"/>
        <c:crosses val="autoZero"/>
        <c:auto val="1"/>
        <c:lblAlgn val="ctr"/>
        <c:lblOffset val="1000"/>
        <c:noMultiLvlLbl val="0"/>
      </c:catAx>
      <c:valAx>
        <c:axId val="27671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67179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76887040"/>
        <c:axId val="276888576"/>
      </c:barChart>
      <c:catAx>
        <c:axId val="276887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6888576"/>
        <c:crosses val="autoZero"/>
        <c:auto val="1"/>
        <c:lblAlgn val="ctr"/>
        <c:lblOffset val="100"/>
        <c:noMultiLvlLbl val="0"/>
      </c:catAx>
      <c:valAx>
        <c:axId val="2768885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88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6996480"/>
        <c:axId val="276998016"/>
      </c:barChart>
      <c:catAx>
        <c:axId val="2769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998016"/>
        <c:crosses val="autoZero"/>
        <c:auto val="1"/>
        <c:lblAlgn val="ctr"/>
        <c:lblOffset val="100"/>
        <c:noMultiLvlLbl val="0"/>
      </c:catAx>
      <c:valAx>
        <c:axId val="2769980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9964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7018880"/>
        <c:axId val="277397504"/>
      </c:barChart>
      <c:catAx>
        <c:axId val="27701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7397504"/>
        <c:crosses val="autoZero"/>
        <c:auto val="1"/>
        <c:lblAlgn val="ctr"/>
        <c:lblOffset val="100"/>
        <c:noMultiLvlLbl val="0"/>
      </c:catAx>
      <c:valAx>
        <c:axId val="2773975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0188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7120128"/>
        <c:axId val="277122048"/>
      </c:lineChart>
      <c:catAx>
        <c:axId val="27712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7122048"/>
        <c:crosses val="autoZero"/>
        <c:auto val="1"/>
        <c:lblAlgn val="ctr"/>
        <c:lblOffset val="100"/>
        <c:noMultiLvlLbl val="0"/>
      </c:catAx>
      <c:valAx>
        <c:axId val="2771220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1201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7221376"/>
        <c:axId val="277222912"/>
      </c:barChart>
      <c:catAx>
        <c:axId val="27722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7222912"/>
        <c:crosses val="autoZero"/>
        <c:auto val="1"/>
        <c:lblAlgn val="ctr"/>
        <c:lblOffset val="100"/>
        <c:noMultiLvlLbl val="0"/>
      </c:catAx>
      <c:valAx>
        <c:axId val="2772229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2213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7268352"/>
        <c:axId val="277269888"/>
      </c:barChart>
      <c:catAx>
        <c:axId val="27726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7269888"/>
        <c:crosses val="autoZero"/>
        <c:auto val="1"/>
        <c:lblAlgn val="ctr"/>
        <c:lblOffset val="100"/>
        <c:noMultiLvlLbl val="0"/>
      </c:catAx>
      <c:valAx>
        <c:axId val="2772698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2683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7472384"/>
        <c:axId val="277473920"/>
      </c:lineChart>
      <c:catAx>
        <c:axId val="27747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7473920"/>
        <c:crosses val="autoZero"/>
        <c:auto val="1"/>
        <c:lblAlgn val="ctr"/>
        <c:lblOffset val="100"/>
        <c:noMultiLvlLbl val="0"/>
      </c:catAx>
      <c:valAx>
        <c:axId val="277473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4723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08.07.2021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6.png"/><Relationship Id="rId5" Type="http://schemas.openxmlformats.org/officeDocument/2006/relationships/image" Target="../media/image67.svg"/><Relationship Id="rId4" Type="http://schemas.openxmlformats.org/officeDocument/2006/relationships/image" Target="../media/image243.png"/><Relationship Id="rId9" Type="http://schemas.openxmlformats.org/officeDocument/2006/relationships/image" Target="../media/image88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49.png"/><Relationship Id="rId3" Type="http://schemas.openxmlformats.org/officeDocument/2006/relationships/image" Target="../media/image245.png"/><Relationship Id="rId7" Type="http://schemas.openxmlformats.org/officeDocument/2006/relationships/image" Target="../media/image246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05.png"/><Relationship Id="rId5" Type="http://schemas.openxmlformats.org/officeDocument/2006/relationships/image" Target="../media/image296.png"/><Relationship Id="rId15" Type="http://schemas.openxmlformats.org/officeDocument/2006/relationships/image" Target="../media/image350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48.png"/><Relationship Id="rId14" Type="http://schemas.openxmlformats.org/officeDocument/2006/relationships/image" Target="../media/image271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51.png"/><Relationship Id="rId7" Type="http://schemas.openxmlformats.org/officeDocument/2006/relationships/image" Target="../media/image352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54.png"/><Relationship Id="rId5" Type="http://schemas.openxmlformats.org/officeDocument/2006/relationships/image" Target="../media/image32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5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35.png"/><Relationship Id="rId7" Type="http://schemas.openxmlformats.org/officeDocument/2006/relationships/image" Target="../media/image24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56.png"/><Relationship Id="rId5" Type="http://schemas.openxmlformats.org/officeDocument/2006/relationships/image" Target="../media/image35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4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57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58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6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61.png"/><Relationship Id="rId7" Type="http://schemas.openxmlformats.org/officeDocument/2006/relationships/image" Target="../media/image36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75.png"/><Relationship Id="rId5" Type="http://schemas.openxmlformats.org/officeDocument/2006/relationships/image" Target="../media/image274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6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64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295.png"/><Relationship Id="rId4" Type="http://schemas.openxmlformats.org/officeDocument/2006/relationships/image" Target="../media/image30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69.png"/><Relationship Id="rId3" Type="http://schemas.openxmlformats.org/officeDocument/2006/relationships/image" Target="../media/image366.png"/><Relationship Id="rId7" Type="http://schemas.openxmlformats.org/officeDocument/2006/relationships/image" Target="../media/image368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57.png"/><Relationship Id="rId5" Type="http://schemas.openxmlformats.org/officeDocument/2006/relationships/image" Target="../media/image367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38.png"/><Relationship Id="rId14" Type="http://schemas.openxmlformats.org/officeDocument/2006/relationships/image" Target="../media/image31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75.png"/><Relationship Id="rId3" Type="http://schemas.openxmlformats.org/officeDocument/2006/relationships/image" Target="../media/image370.png"/><Relationship Id="rId7" Type="http://schemas.openxmlformats.org/officeDocument/2006/relationships/image" Target="../media/image372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74.png"/><Relationship Id="rId5" Type="http://schemas.openxmlformats.org/officeDocument/2006/relationships/image" Target="../media/image371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73.png"/><Relationship Id="rId14" Type="http://schemas.openxmlformats.org/officeDocument/2006/relationships/image" Target="../media/image3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76.png"/><Relationship Id="rId7" Type="http://schemas.openxmlformats.org/officeDocument/2006/relationships/image" Target="../media/image37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56.png"/><Relationship Id="rId5" Type="http://schemas.openxmlformats.org/officeDocument/2006/relationships/image" Target="../media/image368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5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81.png"/><Relationship Id="rId18" Type="http://schemas.openxmlformats.org/officeDocument/2006/relationships/image" Target="../media/image338.svg"/><Relationship Id="rId3" Type="http://schemas.openxmlformats.org/officeDocument/2006/relationships/image" Target="../media/image341.png"/><Relationship Id="rId7" Type="http://schemas.openxmlformats.org/officeDocument/2006/relationships/image" Target="../media/image379.png"/><Relationship Id="rId12" Type="http://schemas.openxmlformats.org/officeDocument/2006/relationships/image" Target="../media/image237.svg"/><Relationship Id="rId17" Type="http://schemas.openxmlformats.org/officeDocument/2006/relationships/image" Target="../media/image38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32.png"/><Relationship Id="rId5" Type="http://schemas.openxmlformats.org/officeDocument/2006/relationships/image" Target="../media/image378.png"/><Relationship Id="rId15" Type="http://schemas.openxmlformats.org/officeDocument/2006/relationships/image" Target="../media/image382.png"/><Relationship Id="rId10" Type="http://schemas.openxmlformats.org/officeDocument/2006/relationships/image" Target="../media/image332.svg"/><Relationship Id="rId19" Type="http://schemas.openxmlformats.org/officeDocument/2006/relationships/image" Target="../media/image384.png"/><Relationship Id="rId4" Type="http://schemas.openxmlformats.org/officeDocument/2006/relationships/image" Target="../media/image255.svg"/><Relationship Id="rId9" Type="http://schemas.openxmlformats.org/officeDocument/2006/relationships/image" Target="../media/image380.png"/><Relationship Id="rId14" Type="http://schemas.openxmlformats.org/officeDocument/2006/relationships/image" Target="../media/image334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35.png"/><Relationship Id="rId7" Type="http://schemas.openxmlformats.org/officeDocument/2006/relationships/image" Target="../media/image24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56.png"/><Relationship Id="rId5" Type="http://schemas.openxmlformats.org/officeDocument/2006/relationships/image" Target="../media/image35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4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55.png"/><Relationship Id="rId7" Type="http://schemas.openxmlformats.org/officeDocument/2006/relationships/image" Target="../media/image3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40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4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86.png"/><Relationship Id="rId4" Type="http://schemas.openxmlformats.org/officeDocument/2006/relationships/image" Target="../media/image342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87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88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39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35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391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39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394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395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39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98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52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5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9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52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53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0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40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2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54.png"/><Relationship Id="rId4" Type="http://schemas.openxmlformats.org/officeDocument/2006/relationships/image" Target="../media/image399.png"/><Relationship Id="rId9" Type="http://schemas.openxmlformats.org/officeDocument/2006/relationships/image" Target="../media/image2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04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03.png"/><Relationship Id="rId5" Type="http://schemas.openxmlformats.org/officeDocument/2006/relationships/image" Target="../media/image234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02.png"/><Relationship Id="rId14" Type="http://schemas.openxmlformats.org/officeDocument/2006/relationships/image" Target="../media/image379.sv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53.png"/><Relationship Id="rId4" Type="http://schemas.openxmlformats.org/officeDocument/2006/relationships/image" Target="../media/image25.sv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55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43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5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45.png"/><Relationship Id="rId3" Type="http://schemas.openxmlformats.org/officeDocument/2006/relationships/image" Target="../media/image266.png"/><Relationship Id="rId7" Type="http://schemas.openxmlformats.org/officeDocument/2006/relationships/image" Target="../media/image40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08.png"/><Relationship Id="rId5" Type="http://schemas.openxmlformats.org/officeDocument/2006/relationships/image" Target="../media/image234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07.png"/><Relationship Id="rId14" Type="http://schemas.openxmlformats.org/officeDocument/2006/relationships/image" Target="../media/image71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11.png"/><Relationship Id="rId4" Type="http://schemas.openxmlformats.org/officeDocument/2006/relationships/image" Target="../media/image39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4.png"/><Relationship Id="rId5" Type="http://schemas.openxmlformats.org/officeDocument/2006/relationships/image" Target="../media/image397.svg"/><Relationship Id="rId4" Type="http://schemas.openxmlformats.org/officeDocument/2006/relationships/image" Target="../media/image413.png"/></Relationships>
</file>

<file path=ppt/slides/_rels/slide1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89.png"/><Relationship Id="rId42" Type="http://schemas.openxmlformats.org/officeDocument/2006/relationships/image" Target="../media/image93.png"/><Relationship Id="rId47" Type="http://schemas.openxmlformats.org/officeDocument/2006/relationships/image" Target="../media/image444.svg"/><Relationship Id="rId50" Type="http://schemas.openxmlformats.org/officeDocument/2006/relationships/image" Target="../media/image9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06.png"/><Relationship Id="rId76" Type="http://schemas.openxmlformats.org/officeDocument/2006/relationships/image" Target="../media/image11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73.png"/><Relationship Id="rId16" Type="http://schemas.openxmlformats.org/officeDocument/2006/relationships/image" Target="../media/image8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37" Type="http://schemas.openxmlformats.org/officeDocument/2006/relationships/image" Target="../media/image434.svg"/><Relationship Id="rId40" Type="http://schemas.openxmlformats.org/officeDocument/2006/relationships/image" Target="../media/image9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01.png"/><Relationship Id="rId66" Type="http://schemas.openxmlformats.org/officeDocument/2006/relationships/image" Target="../media/image105.png"/><Relationship Id="rId74" Type="http://schemas.openxmlformats.org/officeDocument/2006/relationships/image" Target="../media/image10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7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94.png"/><Relationship Id="rId52" Type="http://schemas.openxmlformats.org/officeDocument/2006/relationships/image" Target="../media/image98.png"/><Relationship Id="rId60" Type="http://schemas.openxmlformats.org/officeDocument/2006/relationships/image" Target="../media/image10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11.png"/><Relationship Id="rId81" Type="http://schemas.openxmlformats.org/officeDocument/2006/relationships/image" Target="../media/image478.svg"/><Relationship Id="rId4" Type="http://schemas.openxmlformats.org/officeDocument/2006/relationships/image" Target="../media/image74.png"/><Relationship Id="rId9" Type="http://schemas.openxmlformats.org/officeDocument/2006/relationships/image" Target="../media/image407.svg"/><Relationship Id="rId14" Type="http://schemas.openxmlformats.org/officeDocument/2006/relationships/image" Target="../media/image79.png"/><Relationship Id="rId22" Type="http://schemas.openxmlformats.org/officeDocument/2006/relationships/image" Target="../media/image83.png"/><Relationship Id="rId27" Type="http://schemas.openxmlformats.org/officeDocument/2006/relationships/image" Target="../media/image424.svg"/><Relationship Id="rId30" Type="http://schemas.openxmlformats.org/officeDocument/2006/relationships/image" Target="../media/image8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96.png"/><Relationship Id="rId56" Type="http://schemas.openxmlformats.org/officeDocument/2006/relationships/image" Target="../media/image100.png"/><Relationship Id="rId64" Type="http://schemas.openxmlformats.org/officeDocument/2006/relationships/image" Target="../media/image10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76.png"/><Relationship Id="rId51" Type="http://schemas.openxmlformats.org/officeDocument/2006/relationships/image" Target="../media/image448.svg"/><Relationship Id="rId72" Type="http://schemas.openxmlformats.org/officeDocument/2006/relationships/image" Target="../media/image108.png"/><Relationship Id="rId80" Type="http://schemas.openxmlformats.org/officeDocument/2006/relationships/image" Target="../media/image112.png"/><Relationship Id="rId3" Type="http://schemas.openxmlformats.org/officeDocument/2006/relationships/image" Target="../media/image401.svg"/><Relationship Id="rId12" Type="http://schemas.openxmlformats.org/officeDocument/2006/relationships/image" Target="../media/image7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91.png"/><Relationship Id="rId46" Type="http://schemas.openxmlformats.org/officeDocument/2006/relationships/image" Target="../media/image9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82.png"/><Relationship Id="rId41" Type="http://schemas.openxmlformats.org/officeDocument/2006/relationships/image" Target="../media/image438.svg"/><Relationship Id="rId54" Type="http://schemas.openxmlformats.org/officeDocument/2006/relationships/image" Target="../media/image99.png"/><Relationship Id="rId62" Type="http://schemas.openxmlformats.org/officeDocument/2006/relationships/image" Target="../media/image103.png"/><Relationship Id="rId70" Type="http://schemas.openxmlformats.org/officeDocument/2006/relationships/image" Target="../media/image10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21.png"/><Relationship Id="rId26" Type="http://schemas.openxmlformats.org/officeDocument/2006/relationships/image" Target="../media/image12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29.png"/><Relationship Id="rId42" Type="http://schemas.openxmlformats.org/officeDocument/2006/relationships/image" Target="../media/image133.png"/><Relationship Id="rId47" Type="http://schemas.openxmlformats.org/officeDocument/2006/relationships/image" Target="../media/image516.svg"/><Relationship Id="rId50" Type="http://schemas.openxmlformats.org/officeDocument/2006/relationships/image" Target="../media/image13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46.png"/><Relationship Id="rId76" Type="http://schemas.openxmlformats.org/officeDocument/2006/relationships/image" Target="../media/image15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13.png"/><Relationship Id="rId16" Type="http://schemas.openxmlformats.org/officeDocument/2006/relationships/image" Target="../media/image12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24.png"/><Relationship Id="rId32" Type="http://schemas.openxmlformats.org/officeDocument/2006/relationships/image" Target="../media/image128.png"/><Relationship Id="rId37" Type="http://schemas.openxmlformats.org/officeDocument/2006/relationships/image" Target="../media/image506.svg"/><Relationship Id="rId40" Type="http://schemas.openxmlformats.org/officeDocument/2006/relationships/image" Target="../media/image13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41.png"/><Relationship Id="rId66" Type="http://schemas.openxmlformats.org/officeDocument/2006/relationships/image" Target="../media/image145.png"/><Relationship Id="rId74" Type="http://schemas.openxmlformats.org/officeDocument/2006/relationships/image" Target="../media/image14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1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34.png"/><Relationship Id="rId52" Type="http://schemas.openxmlformats.org/officeDocument/2006/relationships/image" Target="../media/image138.png"/><Relationship Id="rId60" Type="http://schemas.openxmlformats.org/officeDocument/2006/relationships/image" Target="../media/image14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51.png"/><Relationship Id="rId81" Type="http://schemas.openxmlformats.org/officeDocument/2006/relationships/image" Target="../media/image548.svg"/><Relationship Id="rId4" Type="http://schemas.openxmlformats.org/officeDocument/2006/relationships/image" Target="../media/image114.png"/><Relationship Id="rId9" Type="http://schemas.openxmlformats.org/officeDocument/2006/relationships/image" Target="../media/image377.svg"/><Relationship Id="rId14" Type="http://schemas.openxmlformats.org/officeDocument/2006/relationships/image" Target="../media/image119.png"/><Relationship Id="rId22" Type="http://schemas.openxmlformats.org/officeDocument/2006/relationships/image" Target="../media/image123.png"/><Relationship Id="rId27" Type="http://schemas.openxmlformats.org/officeDocument/2006/relationships/image" Target="../media/image496.svg"/><Relationship Id="rId30" Type="http://schemas.openxmlformats.org/officeDocument/2006/relationships/image" Target="../media/image12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36.png"/><Relationship Id="rId56" Type="http://schemas.openxmlformats.org/officeDocument/2006/relationships/image" Target="../media/image140.png"/><Relationship Id="rId64" Type="http://schemas.openxmlformats.org/officeDocument/2006/relationships/image" Target="../media/image14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16.png"/><Relationship Id="rId51" Type="http://schemas.openxmlformats.org/officeDocument/2006/relationships/image" Target="../media/image520.svg"/><Relationship Id="rId72" Type="http://schemas.openxmlformats.org/officeDocument/2006/relationships/image" Target="../media/image148.png"/><Relationship Id="rId80" Type="http://schemas.openxmlformats.org/officeDocument/2006/relationships/image" Target="../media/image152.png"/><Relationship Id="rId3" Type="http://schemas.openxmlformats.org/officeDocument/2006/relationships/image" Target="../media/image375.svg"/><Relationship Id="rId12" Type="http://schemas.openxmlformats.org/officeDocument/2006/relationships/image" Target="../media/image11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31.png"/><Relationship Id="rId46" Type="http://schemas.openxmlformats.org/officeDocument/2006/relationships/image" Target="../media/image13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22.png"/><Relationship Id="rId41" Type="http://schemas.openxmlformats.org/officeDocument/2006/relationships/image" Target="../media/image510.svg"/><Relationship Id="rId54" Type="http://schemas.openxmlformats.org/officeDocument/2006/relationships/image" Target="../media/image139.png"/><Relationship Id="rId62" Type="http://schemas.openxmlformats.org/officeDocument/2006/relationships/image" Target="../media/image143.png"/><Relationship Id="rId70" Type="http://schemas.openxmlformats.org/officeDocument/2006/relationships/image" Target="../media/image14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26.png"/><Relationship Id="rId36" Type="http://schemas.openxmlformats.org/officeDocument/2006/relationships/image" Target="../media/image13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image" Target="../media/image588.svg"/><Relationship Id="rId50" Type="http://schemas.openxmlformats.org/officeDocument/2006/relationships/image" Target="../media/image17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86.png"/><Relationship Id="rId76" Type="http://schemas.openxmlformats.org/officeDocument/2006/relationships/image" Target="../media/image19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53.png"/><Relationship Id="rId16" Type="http://schemas.openxmlformats.org/officeDocument/2006/relationships/image" Target="../media/image16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64.png"/><Relationship Id="rId32" Type="http://schemas.openxmlformats.org/officeDocument/2006/relationships/image" Target="../media/image168.png"/><Relationship Id="rId37" Type="http://schemas.openxmlformats.org/officeDocument/2006/relationships/image" Target="../media/image578.svg"/><Relationship Id="rId40" Type="http://schemas.openxmlformats.org/officeDocument/2006/relationships/image" Target="../media/image17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81.png"/><Relationship Id="rId66" Type="http://schemas.openxmlformats.org/officeDocument/2006/relationships/image" Target="../media/image185.png"/><Relationship Id="rId74" Type="http://schemas.openxmlformats.org/officeDocument/2006/relationships/image" Target="../media/image18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5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91.png"/><Relationship Id="rId81" Type="http://schemas.openxmlformats.org/officeDocument/2006/relationships/image" Target="../media/image616.svg"/><Relationship Id="rId4" Type="http://schemas.openxmlformats.org/officeDocument/2006/relationships/image" Target="../media/image154.png"/><Relationship Id="rId9" Type="http://schemas.openxmlformats.org/officeDocument/2006/relationships/image" Target="../media/image556.svg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Relationship Id="rId27" Type="http://schemas.openxmlformats.org/officeDocument/2006/relationships/image" Target="../media/image570.svg"/><Relationship Id="rId30" Type="http://schemas.openxmlformats.org/officeDocument/2006/relationships/image" Target="../media/image16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56.png"/><Relationship Id="rId51" Type="http://schemas.openxmlformats.org/officeDocument/2006/relationships/image" Target="../media/image592.svg"/><Relationship Id="rId72" Type="http://schemas.openxmlformats.org/officeDocument/2006/relationships/image" Target="../media/image188.png"/><Relationship Id="rId80" Type="http://schemas.openxmlformats.org/officeDocument/2006/relationships/image" Target="../media/image192.png"/><Relationship Id="rId3" Type="http://schemas.openxmlformats.org/officeDocument/2006/relationships/image" Target="../media/image550.svg"/><Relationship Id="rId12" Type="http://schemas.openxmlformats.org/officeDocument/2006/relationships/image" Target="../media/image15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62.png"/><Relationship Id="rId41" Type="http://schemas.openxmlformats.org/officeDocument/2006/relationships/image" Target="../media/image582.svg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70" Type="http://schemas.openxmlformats.org/officeDocument/2006/relationships/image" Target="../media/image18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01.png"/><Relationship Id="rId26" Type="http://schemas.openxmlformats.org/officeDocument/2006/relationships/image" Target="../media/image20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09.png"/><Relationship Id="rId42" Type="http://schemas.openxmlformats.org/officeDocument/2006/relationships/image" Target="../media/image133.png"/><Relationship Id="rId47" Type="http://schemas.openxmlformats.org/officeDocument/2006/relationships/image" Target="../media/image660.svg"/><Relationship Id="rId50" Type="http://schemas.openxmlformats.org/officeDocument/2006/relationships/image" Target="../media/image21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93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5.png"/><Relationship Id="rId11" Type="http://schemas.openxmlformats.org/officeDocument/2006/relationships/image" Target="../media/image626.svg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37" Type="http://schemas.openxmlformats.org/officeDocument/2006/relationships/image" Target="../media/image652.svg"/><Relationship Id="rId40" Type="http://schemas.openxmlformats.org/officeDocument/2006/relationships/image" Target="../media/image21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2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06.png"/><Relationship Id="rId36" Type="http://schemas.openxmlformats.org/officeDocument/2006/relationships/image" Target="../media/image21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9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78.svg"/><Relationship Id="rId4" Type="http://schemas.openxmlformats.org/officeDocument/2006/relationships/image" Target="../media/image194.png"/><Relationship Id="rId9" Type="http://schemas.openxmlformats.org/officeDocument/2006/relationships/image" Target="../media/image624.svg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image" Target="../media/image642.svg"/><Relationship Id="rId30" Type="http://schemas.openxmlformats.org/officeDocument/2006/relationships/image" Target="../media/image20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8" Type="http://schemas.openxmlformats.org/officeDocument/2006/relationships/image" Target="../media/image19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9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11.png"/><Relationship Id="rId46" Type="http://schemas.openxmlformats.org/officeDocument/2006/relationships/image" Target="../media/image214.png"/><Relationship Id="rId59" Type="http://schemas.openxmlformats.org/officeDocument/2006/relationships/image" Target="../media/image67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72.jpe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89.png"/><Relationship Id="rId42" Type="http://schemas.openxmlformats.org/officeDocument/2006/relationships/image" Target="../media/image93.png"/><Relationship Id="rId47" Type="http://schemas.openxmlformats.org/officeDocument/2006/relationships/image" Target="../media/image444.svg"/><Relationship Id="rId50" Type="http://schemas.openxmlformats.org/officeDocument/2006/relationships/image" Target="../media/image9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06.png"/><Relationship Id="rId76" Type="http://schemas.openxmlformats.org/officeDocument/2006/relationships/image" Target="../media/image11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73.png"/><Relationship Id="rId16" Type="http://schemas.openxmlformats.org/officeDocument/2006/relationships/image" Target="../media/image8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37" Type="http://schemas.openxmlformats.org/officeDocument/2006/relationships/image" Target="../media/image434.svg"/><Relationship Id="rId40" Type="http://schemas.openxmlformats.org/officeDocument/2006/relationships/image" Target="../media/image9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01.png"/><Relationship Id="rId66" Type="http://schemas.openxmlformats.org/officeDocument/2006/relationships/image" Target="../media/image105.png"/><Relationship Id="rId74" Type="http://schemas.openxmlformats.org/officeDocument/2006/relationships/image" Target="../media/image10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7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94.png"/><Relationship Id="rId52" Type="http://schemas.openxmlformats.org/officeDocument/2006/relationships/image" Target="../media/image98.png"/><Relationship Id="rId60" Type="http://schemas.openxmlformats.org/officeDocument/2006/relationships/image" Target="../media/image10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11.png"/><Relationship Id="rId81" Type="http://schemas.openxmlformats.org/officeDocument/2006/relationships/image" Target="../media/image478.svg"/><Relationship Id="rId4" Type="http://schemas.openxmlformats.org/officeDocument/2006/relationships/image" Target="../media/image74.png"/><Relationship Id="rId9" Type="http://schemas.openxmlformats.org/officeDocument/2006/relationships/image" Target="../media/image407.svg"/><Relationship Id="rId14" Type="http://schemas.openxmlformats.org/officeDocument/2006/relationships/image" Target="../media/image79.png"/><Relationship Id="rId22" Type="http://schemas.openxmlformats.org/officeDocument/2006/relationships/image" Target="../media/image83.png"/><Relationship Id="rId27" Type="http://schemas.openxmlformats.org/officeDocument/2006/relationships/image" Target="../media/image424.svg"/><Relationship Id="rId30" Type="http://schemas.openxmlformats.org/officeDocument/2006/relationships/image" Target="../media/image8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96.png"/><Relationship Id="rId56" Type="http://schemas.openxmlformats.org/officeDocument/2006/relationships/image" Target="../media/image100.png"/><Relationship Id="rId64" Type="http://schemas.openxmlformats.org/officeDocument/2006/relationships/image" Target="../media/image10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76.png"/><Relationship Id="rId51" Type="http://schemas.openxmlformats.org/officeDocument/2006/relationships/image" Target="../media/image448.svg"/><Relationship Id="rId72" Type="http://schemas.openxmlformats.org/officeDocument/2006/relationships/image" Target="../media/image108.png"/><Relationship Id="rId80" Type="http://schemas.openxmlformats.org/officeDocument/2006/relationships/image" Target="../media/image112.png"/><Relationship Id="rId3" Type="http://schemas.openxmlformats.org/officeDocument/2006/relationships/image" Target="../media/image401.svg"/><Relationship Id="rId12" Type="http://schemas.openxmlformats.org/officeDocument/2006/relationships/image" Target="../media/image7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91.png"/><Relationship Id="rId46" Type="http://schemas.openxmlformats.org/officeDocument/2006/relationships/image" Target="../media/image9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82.png"/><Relationship Id="rId41" Type="http://schemas.openxmlformats.org/officeDocument/2006/relationships/image" Target="../media/image438.svg"/><Relationship Id="rId54" Type="http://schemas.openxmlformats.org/officeDocument/2006/relationships/image" Target="../media/image99.png"/><Relationship Id="rId62" Type="http://schemas.openxmlformats.org/officeDocument/2006/relationships/image" Target="../media/image103.png"/><Relationship Id="rId70" Type="http://schemas.openxmlformats.org/officeDocument/2006/relationships/image" Target="../media/image10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21.png"/><Relationship Id="rId26" Type="http://schemas.openxmlformats.org/officeDocument/2006/relationships/image" Target="../media/image12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29.png"/><Relationship Id="rId42" Type="http://schemas.openxmlformats.org/officeDocument/2006/relationships/image" Target="../media/image133.png"/><Relationship Id="rId47" Type="http://schemas.openxmlformats.org/officeDocument/2006/relationships/image" Target="../media/image516.svg"/><Relationship Id="rId50" Type="http://schemas.openxmlformats.org/officeDocument/2006/relationships/image" Target="../media/image13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46.png"/><Relationship Id="rId76" Type="http://schemas.openxmlformats.org/officeDocument/2006/relationships/image" Target="../media/image15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13.png"/><Relationship Id="rId16" Type="http://schemas.openxmlformats.org/officeDocument/2006/relationships/image" Target="../media/image12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24.png"/><Relationship Id="rId32" Type="http://schemas.openxmlformats.org/officeDocument/2006/relationships/image" Target="../media/image128.png"/><Relationship Id="rId37" Type="http://schemas.openxmlformats.org/officeDocument/2006/relationships/image" Target="../media/image506.svg"/><Relationship Id="rId40" Type="http://schemas.openxmlformats.org/officeDocument/2006/relationships/image" Target="../media/image13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41.png"/><Relationship Id="rId66" Type="http://schemas.openxmlformats.org/officeDocument/2006/relationships/image" Target="../media/image145.png"/><Relationship Id="rId74" Type="http://schemas.openxmlformats.org/officeDocument/2006/relationships/image" Target="../media/image14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1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34.png"/><Relationship Id="rId52" Type="http://schemas.openxmlformats.org/officeDocument/2006/relationships/image" Target="../media/image138.png"/><Relationship Id="rId60" Type="http://schemas.openxmlformats.org/officeDocument/2006/relationships/image" Target="../media/image14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51.png"/><Relationship Id="rId81" Type="http://schemas.openxmlformats.org/officeDocument/2006/relationships/image" Target="../media/image548.svg"/><Relationship Id="rId4" Type="http://schemas.openxmlformats.org/officeDocument/2006/relationships/image" Target="../media/image114.png"/><Relationship Id="rId9" Type="http://schemas.openxmlformats.org/officeDocument/2006/relationships/image" Target="../media/image377.svg"/><Relationship Id="rId14" Type="http://schemas.openxmlformats.org/officeDocument/2006/relationships/image" Target="../media/image119.png"/><Relationship Id="rId22" Type="http://schemas.openxmlformats.org/officeDocument/2006/relationships/image" Target="../media/image123.png"/><Relationship Id="rId27" Type="http://schemas.openxmlformats.org/officeDocument/2006/relationships/image" Target="../media/image496.svg"/><Relationship Id="rId30" Type="http://schemas.openxmlformats.org/officeDocument/2006/relationships/image" Target="../media/image12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36.png"/><Relationship Id="rId56" Type="http://schemas.openxmlformats.org/officeDocument/2006/relationships/image" Target="../media/image140.png"/><Relationship Id="rId64" Type="http://schemas.openxmlformats.org/officeDocument/2006/relationships/image" Target="../media/image14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16.png"/><Relationship Id="rId51" Type="http://schemas.openxmlformats.org/officeDocument/2006/relationships/image" Target="../media/image520.svg"/><Relationship Id="rId72" Type="http://schemas.openxmlformats.org/officeDocument/2006/relationships/image" Target="../media/image148.png"/><Relationship Id="rId80" Type="http://schemas.openxmlformats.org/officeDocument/2006/relationships/image" Target="../media/image152.png"/><Relationship Id="rId3" Type="http://schemas.openxmlformats.org/officeDocument/2006/relationships/image" Target="../media/image375.svg"/><Relationship Id="rId12" Type="http://schemas.openxmlformats.org/officeDocument/2006/relationships/image" Target="../media/image11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31.png"/><Relationship Id="rId46" Type="http://schemas.openxmlformats.org/officeDocument/2006/relationships/image" Target="../media/image13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22.png"/><Relationship Id="rId41" Type="http://schemas.openxmlformats.org/officeDocument/2006/relationships/image" Target="../media/image510.svg"/><Relationship Id="rId54" Type="http://schemas.openxmlformats.org/officeDocument/2006/relationships/image" Target="../media/image139.png"/><Relationship Id="rId62" Type="http://schemas.openxmlformats.org/officeDocument/2006/relationships/image" Target="../media/image143.png"/><Relationship Id="rId70" Type="http://schemas.openxmlformats.org/officeDocument/2006/relationships/image" Target="../media/image14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26.png"/><Relationship Id="rId36" Type="http://schemas.openxmlformats.org/officeDocument/2006/relationships/image" Target="../media/image13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image" Target="../media/image588.svg"/><Relationship Id="rId50" Type="http://schemas.openxmlformats.org/officeDocument/2006/relationships/image" Target="../media/image17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86.png"/><Relationship Id="rId76" Type="http://schemas.openxmlformats.org/officeDocument/2006/relationships/image" Target="../media/image19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53.png"/><Relationship Id="rId16" Type="http://schemas.openxmlformats.org/officeDocument/2006/relationships/image" Target="../media/image16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64.png"/><Relationship Id="rId32" Type="http://schemas.openxmlformats.org/officeDocument/2006/relationships/image" Target="../media/image168.png"/><Relationship Id="rId37" Type="http://schemas.openxmlformats.org/officeDocument/2006/relationships/image" Target="../media/image578.svg"/><Relationship Id="rId40" Type="http://schemas.openxmlformats.org/officeDocument/2006/relationships/image" Target="../media/image17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81.png"/><Relationship Id="rId66" Type="http://schemas.openxmlformats.org/officeDocument/2006/relationships/image" Target="../media/image185.png"/><Relationship Id="rId74" Type="http://schemas.openxmlformats.org/officeDocument/2006/relationships/image" Target="../media/image18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5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191.png"/><Relationship Id="rId81" Type="http://schemas.openxmlformats.org/officeDocument/2006/relationships/image" Target="../media/image616.svg"/><Relationship Id="rId4" Type="http://schemas.openxmlformats.org/officeDocument/2006/relationships/image" Target="../media/image154.png"/><Relationship Id="rId9" Type="http://schemas.openxmlformats.org/officeDocument/2006/relationships/image" Target="../media/image556.svg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Relationship Id="rId27" Type="http://schemas.openxmlformats.org/officeDocument/2006/relationships/image" Target="../media/image570.svg"/><Relationship Id="rId30" Type="http://schemas.openxmlformats.org/officeDocument/2006/relationships/image" Target="../media/image16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56.png"/><Relationship Id="rId51" Type="http://schemas.openxmlformats.org/officeDocument/2006/relationships/image" Target="../media/image592.svg"/><Relationship Id="rId72" Type="http://schemas.openxmlformats.org/officeDocument/2006/relationships/image" Target="../media/image188.png"/><Relationship Id="rId80" Type="http://schemas.openxmlformats.org/officeDocument/2006/relationships/image" Target="../media/image192.png"/><Relationship Id="rId3" Type="http://schemas.openxmlformats.org/officeDocument/2006/relationships/image" Target="../media/image550.svg"/><Relationship Id="rId12" Type="http://schemas.openxmlformats.org/officeDocument/2006/relationships/image" Target="../media/image15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62.png"/><Relationship Id="rId41" Type="http://schemas.openxmlformats.org/officeDocument/2006/relationships/image" Target="../media/image582.svg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70" Type="http://schemas.openxmlformats.org/officeDocument/2006/relationships/image" Target="../media/image18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01.png"/><Relationship Id="rId26" Type="http://schemas.openxmlformats.org/officeDocument/2006/relationships/image" Target="../media/image20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09.png"/><Relationship Id="rId42" Type="http://schemas.openxmlformats.org/officeDocument/2006/relationships/image" Target="../media/image133.png"/><Relationship Id="rId47" Type="http://schemas.openxmlformats.org/officeDocument/2006/relationships/image" Target="../media/image660.svg"/><Relationship Id="rId50" Type="http://schemas.openxmlformats.org/officeDocument/2006/relationships/image" Target="../media/image21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193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5.png"/><Relationship Id="rId11" Type="http://schemas.openxmlformats.org/officeDocument/2006/relationships/image" Target="../media/image626.svg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37" Type="http://schemas.openxmlformats.org/officeDocument/2006/relationships/image" Target="../media/image652.svg"/><Relationship Id="rId40" Type="http://schemas.openxmlformats.org/officeDocument/2006/relationships/image" Target="../media/image21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2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06.png"/><Relationship Id="rId36" Type="http://schemas.openxmlformats.org/officeDocument/2006/relationships/image" Target="../media/image21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19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78.svg"/><Relationship Id="rId4" Type="http://schemas.openxmlformats.org/officeDocument/2006/relationships/image" Target="../media/image194.png"/><Relationship Id="rId9" Type="http://schemas.openxmlformats.org/officeDocument/2006/relationships/image" Target="../media/image624.svg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image" Target="../media/image642.svg"/><Relationship Id="rId30" Type="http://schemas.openxmlformats.org/officeDocument/2006/relationships/image" Target="../media/image20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8" Type="http://schemas.openxmlformats.org/officeDocument/2006/relationships/image" Target="../media/image19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19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11.png"/><Relationship Id="rId46" Type="http://schemas.openxmlformats.org/officeDocument/2006/relationships/image" Target="../media/image214.png"/><Relationship Id="rId59" Type="http://schemas.openxmlformats.org/officeDocument/2006/relationships/image" Target="../media/image67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7.png"/><Relationship Id="rId5" Type="http://schemas.openxmlformats.org/officeDocument/2006/relationships/image" Target="../media/image37.svg"/><Relationship Id="rId4" Type="http://schemas.openxmlformats.org/officeDocument/2006/relationships/image" Target="../media/image226.png"/><Relationship Id="rId9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1.png"/><Relationship Id="rId5" Type="http://schemas.openxmlformats.org/officeDocument/2006/relationships/image" Target="../media/image45.svg"/><Relationship Id="rId4" Type="http://schemas.openxmlformats.org/officeDocument/2006/relationships/image" Target="../media/image230.png"/><Relationship Id="rId9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37.png"/><Relationship Id="rId4" Type="http://schemas.openxmlformats.org/officeDocument/2006/relationships/image" Target="../media/image234.png"/><Relationship Id="rId9" Type="http://schemas.openxmlformats.org/officeDocument/2006/relationships/image" Target="../media/image4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4.png"/><Relationship Id="rId18" Type="http://schemas.openxmlformats.org/officeDocument/2006/relationships/image" Target="../media/image73.svg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12" Type="http://schemas.openxmlformats.org/officeDocument/2006/relationships/image" Target="../media/image67.svg"/><Relationship Id="rId17" Type="http://schemas.openxmlformats.org/officeDocument/2006/relationships/image" Target="../media/image24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43.png"/><Relationship Id="rId5" Type="http://schemas.openxmlformats.org/officeDocument/2006/relationships/image" Target="../media/image240.png"/><Relationship Id="rId15" Type="http://schemas.openxmlformats.org/officeDocument/2006/relationships/image" Target="../media/image24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2.png"/><Relationship Id="rId14" Type="http://schemas.openxmlformats.org/officeDocument/2006/relationships/image" Target="../media/image6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7.png"/><Relationship Id="rId5" Type="http://schemas.openxmlformats.org/officeDocument/2006/relationships/image" Target="../media/image37.svg"/><Relationship Id="rId4" Type="http://schemas.openxmlformats.org/officeDocument/2006/relationships/image" Target="../media/image226.png"/><Relationship Id="rId9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1.png"/><Relationship Id="rId5" Type="http://schemas.openxmlformats.org/officeDocument/2006/relationships/image" Target="../media/image45.svg"/><Relationship Id="rId4" Type="http://schemas.openxmlformats.org/officeDocument/2006/relationships/image" Target="../media/image230.png"/><Relationship Id="rId9" Type="http://schemas.openxmlformats.org/officeDocument/2006/relationships/image" Target="../media/image4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37.png"/><Relationship Id="rId4" Type="http://schemas.openxmlformats.org/officeDocument/2006/relationships/image" Target="../media/image234.png"/><Relationship Id="rId9" Type="http://schemas.openxmlformats.org/officeDocument/2006/relationships/image" Target="../media/image4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4.png"/><Relationship Id="rId18" Type="http://schemas.openxmlformats.org/officeDocument/2006/relationships/image" Target="../media/image73.svg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12" Type="http://schemas.openxmlformats.org/officeDocument/2006/relationships/image" Target="../media/image67.svg"/><Relationship Id="rId17" Type="http://schemas.openxmlformats.org/officeDocument/2006/relationships/image" Target="../media/image2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43.png"/><Relationship Id="rId5" Type="http://schemas.openxmlformats.org/officeDocument/2006/relationships/image" Target="../media/image240.png"/><Relationship Id="rId15" Type="http://schemas.openxmlformats.org/officeDocument/2006/relationships/image" Target="../media/image24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2.png"/><Relationship Id="rId14" Type="http://schemas.openxmlformats.org/officeDocument/2006/relationships/image" Target="../media/image6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7.png"/><Relationship Id="rId5" Type="http://schemas.openxmlformats.org/officeDocument/2006/relationships/image" Target="../media/image37.svg"/><Relationship Id="rId4" Type="http://schemas.openxmlformats.org/officeDocument/2006/relationships/image" Target="../media/image226.png"/><Relationship Id="rId9" Type="http://schemas.openxmlformats.org/officeDocument/2006/relationships/image" Target="../media/image4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1.png"/><Relationship Id="rId5" Type="http://schemas.openxmlformats.org/officeDocument/2006/relationships/image" Target="../media/image45.svg"/><Relationship Id="rId4" Type="http://schemas.openxmlformats.org/officeDocument/2006/relationships/image" Target="../media/image230.png"/><Relationship Id="rId9" Type="http://schemas.openxmlformats.org/officeDocument/2006/relationships/image" Target="../media/image4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44.png"/><Relationship Id="rId18" Type="http://schemas.openxmlformats.org/officeDocument/2006/relationships/image" Target="../media/image73.svg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12" Type="http://schemas.openxmlformats.org/officeDocument/2006/relationships/image" Target="../media/image67.svg"/><Relationship Id="rId17" Type="http://schemas.openxmlformats.org/officeDocument/2006/relationships/image" Target="../media/image2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43.png"/><Relationship Id="rId5" Type="http://schemas.openxmlformats.org/officeDocument/2006/relationships/image" Target="../media/image240.png"/><Relationship Id="rId15" Type="http://schemas.openxmlformats.org/officeDocument/2006/relationships/image" Target="../media/image24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2.png"/><Relationship Id="rId14" Type="http://schemas.openxmlformats.org/officeDocument/2006/relationships/image" Target="../media/image6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47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48.png"/><Relationship Id="rId4" Type="http://schemas.openxmlformats.org/officeDocument/2006/relationships/image" Target="../media/image76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37.png"/><Relationship Id="rId4" Type="http://schemas.openxmlformats.org/officeDocument/2006/relationships/image" Target="../media/image234.png"/><Relationship Id="rId9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50.jpeg"/><Relationship Id="rId7" Type="http://schemas.openxmlformats.org/officeDocument/2006/relationships/image" Target="../media/image49.svg"/><Relationship Id="rId12" Type="http://schemas.openxmlformats.org/officeDocument/2006/relationships/image" Target="../media/image2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6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38.png"/><Relationship Id="rId4" Type="http://schemas.openxmlformats.org/officeDocument/2006/relationships/image" Target="../media/image234.png"/><Relationship Id="rId9" Type="http://schemas.openxmlformats.org/officeDocument/2006/relationships/image" Target="../media/image5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2.png"/><Relationship Id="rId7" Type="http://schemas.openxmlformats.org/officeDocument/2006/relationships/image" Target="../media/image2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53.png"/><Relationship Id="rId4" Type="http://schemas.openxmlformats.org/officeDocument/2006/relationships/image" Target="../media/image2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55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43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5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59.png"/><Relationship Id="rId5" Type="http://schemas.openxmlformats.org/officeDocument/2006/relationships/image" Target="../media/image24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6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64.png"/><Relationship Id="rId4" Type="http://schemas.openxmlformats.org/officeDocument/2006/relationships/image" Target="../media/image94.svg"/><Relationship Id="rId9" Type="http://schemas.openxmlformats.org/officeDocument/2006/relationships/image" Target="../media/image2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4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4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8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10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7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72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74.png"/><Relationship Id="rId4" Type="http://schemas.openxmlformats.org/officeDocument/2006/relationships/image" Target="../media/image270.png"/><Relationship Id="rId9" Type="http://schemas.openxmlformats.org/officeDocument/2006/relationships/image" Target="../media/image11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67.png"/><Relationship Id="rId7" Type="http://schemas.openxmlformats.org/officeDocument/2006/relationships/image" Target="../media/image276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78.png"/><Relationship Id="rId5" Type="http://schemas.openxmlformats.org/officeDocument/2006/relationships/image" Target="../media/image266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7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80.png"/><Relationship Id="rId5" Type="http://schemas.openxmlformats.org/officeDocument/2006/relationships/image" Target="../media/image125.svg"/><Relationship Id="rId4" Type="http://schemas.openxmlformats.org/officeDocument/2006/relationships/image" Target="../media/image279.png"/><Relationship Id="rId9" Type="http://schemas.openxmlformats.org/officeDocument/2006/relationships/image" Target="../media/image12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85.png"/><Relationship Id="rId5" Type="http://schemas.openxmlformats.org/officeDocument/2006/relationships/image" Target="../media/image135.svg"/><Relationship Id="rId4" Type="http://schemas.openxmlformats.org/officeDocument/2006/relationships/image" Target="../media/image28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27.png"/><Relationship Id="rId5" Type="http://schemas.openxmlformats.org/officeDocument/2006/relationships/image" Target="../media/image37.svg"/><Relationship Id="rId4" Type="http://schemas.openxmlformats.org/officeDocument/2006/relationships/image" Target="../media/image226.png"/><Relationship Id="rId9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88.png"/><Relationship Id="rId5" Type="http://schemas.openxmlformats.org/officeDocument/2006/relationships/image" Target="../media/image141.svg"/><Relationship Id="rId4" Type="http://schemas.openxmlformats.org/officeDocument/2006/relationships/image" Target="../media/image28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89.png"/><Relationship Id="rId7" Type="http://schemas.openxmlformats.org/officeDocument/2006/relationships/image" Target="../media/image291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293.png"/><Relationship Id="rId5" Type="http://schemas.openxmlformats.org/officeDocument/2006/relationships/image" Target="../media/image290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29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294.png"/><Relationship Id="rId7" Type="http://schemas.openxmlformats.org/officeDocument/2006/relationships/image" Target="../media/image29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295.png"/><Relationship Id="rId4" Type="http://schemas.openxmlformats.org/officeDocument/2006/relationships/image" Target="../media/image155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29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98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00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04.png"/><Relationship Id="rId5" Type="http://schemas.openxmlformats.org/officeDocument/2006/relationships/image" Target="../media/image173.svg"/><Relationship Id="rId4" Type="http://schemas.openxmlformats.org/officeDocument/2006/relationships/image" Target="../media/image303.png"/><Relationship Id="rId9" Type="http://schemas.openxmlformats.org/officeDocument/2006/relationships/image" Target="../media/image177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07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1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19.png"/><Relationship Id="rId3" Type="http://schemas.openxmlformats.org/officeDocument/2006/relationships/image" Target="../media/image16.png"/><Relationship Id="rId7" Type="http://schemas.openxmlformats.org/officeDocument/2006/relationships/image" Target="../media/image31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18.png"/><Relationship Id="rId5" Type="http://schemas.openxmlformats.org/officeDocument/2006/relationships/image" Target="../media/image17.png"/><Relationship Id="rId15" Type="http://schemas.openxmlformats.org/officeDocument/2006/relationships/image" Target="../media/image32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17.png"/><Relationship Id="rId14" Type="http://schemas.openxmlformats.org/officeDocument/2006/relationships/image" Target="../media/image211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2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2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2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223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30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3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34.png"/><Relationship Id="rId4" Type="http://schemas.openxmlformats.org/officeDocument/2006/relationships/image" Target="../media/image239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36.png"/><Relationship Id="rId5" Type="http://schemas.openxmlformats.org/officeDocument/2006/relationships/image" Target="../media/image243.svg"/><Relationship Id="rId4" Type="http://schemas.openxmlformats.org/officeDocument/2006/relationships/image" Target="../media/image33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39.png"/><Relationship Id="rId5" Type="http://schemas.openxmlformats.org/officeDocument/2006/relationships/image" Target="../media/image249.svg"/><Relationship Id="rId4" Type="http://schemas.openxmlformats.org/officeDocument/2006/relationships/image" Target="../media/image338.png"/><Relationship Id="rId9" Type="http://schemas.openxmlformats.org/officeDocument/2006/relationships/image" Target="../media/image253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4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43.png"/><Relationship Id="rId5" Type="http://schemas.openxmlformats.org/officeDocument/2006/relationships/image" Target="../media/image241.svg"/><Relationship Id="rId4" Type="http://schemas.openxmlformats.org/officeDocument/2006/relationships/image" Target="../media/image334.png"/><Relationship Id="rId9" Type="http://schemas.openxmlformats.org/officeDocument/2006/relationships/image" Target="../media/image261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4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34.png"/><Relationship Id="rId9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icon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Preview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79" y="1927484"/>
            <a:ext cx="4396783" cy="341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VS Code.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SampleSite.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opening it,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CTRL+K, then press 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CMD+K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commands enable the preview mode of HTML.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index.html with your browser.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simple site.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395" y="1702519"/>
            <a:ext cx="4482212" cy="40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6886937" y="3584491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4186177"/>
            <a:ext cx="1231104" cy="12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120" y="5218951"/>
            <a:ext cx="819090" cy="13338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709686" y="6044112"/>
            <a:ext cx="163010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33176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page.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you have to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“firebase serve --only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2050" name="Picture 2" descr="C:\Users\fores\AppData\Local\Monosnap\Temp\D__AcademictJourney_3-web_codelab-friendlychat-web-main_web-start_public_scripts_main.js • - Sublime Text (UNREGISTERED) 2021-07-06 15.21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49" y="1217072"/>
            <a:ext cx="4325072" cy="7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develop simple Web page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77990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25884</TotalTime>
  <Words>8684</Words>
  <Application>Microsoft Office PowerPoint</Application>
  <PresentationFormat>ユーザー設定</PresentationFormat>
  <Paragraphs>2084</Paragraphs>
  <Slides>138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138</vt:i4>
      </vt:variant>
    </vt:vector>
  </HeadingPairs>
  <TitlesOfParts>
    <vt:vector size="14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704</cp:revision>
  <dcterms:created xsi:type="dcterms:W3CDTF">2018-06-24T09:54:07Z</dcterms:created>
  <dcterms:modified xsi:type="dcterms:W3CDTF">2021-07-08T09:26:17Z</dcterms:modified>
</cp:coreProperties>
</file>